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u Ubaida" initials="AU" lastIdx="1" clrIdx="0">
    <p:extLst>
      <p:ext uri="{19B8F6BF-5375-455C-9EA6-DF929625EA0E}">
        <p15:presenceInfo xmlns:p15="http://schemas.microsoft.com/office/powerpoint/2012/main" userId="Abu Ubaid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E86DB3-BA76-46F5-971A-2FE3A88AEF22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44A777-5A14-412B-A8AE-9668CDC40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561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564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292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623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473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827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8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38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6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720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20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6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2096D-F4E7-436C-A1FD-02347C259678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1761E-623A-49F6-8138-FAD19D8C2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15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697415"/>
            <a:ext cx="12192000" cy="116058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340754"/>
              </p:ext>
            </p:extLst>
          </p:nvPr>
        </p:nvGraphicFramePr>
        <p:xfrm>
          <a:off x="2011680" y="1"/>
          <a:ext cx="8148320" cy="56974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48320"/>
              </a:tblGrid>
              <a:tr h="56974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46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235027" y="197173"/>
            <a:ext cx="1721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/>
              <a:t>TOP RANK</a:t>
            </a:r>
            <a:endParaRPr lang="en-US" b="1" u="sng" dirty="0"/>
          </a:p>
        </p:txBody>
      </p:sp>
      <p:sp>
        <p:nvSpPr>
          <p:cNvPr id="10" name="TextBox 9"/>
          <p:cNvSpPr txBox="1"/>
          <p:nvPr/>
        </p:nvSpPr>
        <p:spPr>
          <a:xfrm>
            <a:off x="2039815" y="1122363"/>
            <a:ext cx="810299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2">
                    <a:lumMod val="75000"/>
                  </a:schemeClr>
                </a:solidFill>
              </a:rPr>
              <a:t>Dewan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bg2">
                    <a:lumMod val="75000"/>
                  </a:schemeClr>
                </a:solidFill>
              </a:rPr>
              <a:t>Tanjil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 2500</a:t>
            </a:r>
          </a:p>
          <a:p>
            <a:pPr algn="ctr"/>
            <a:r>
              <a:rPr lang="en-US" sz="2000" dirty="0" err="1" smtClean="0">
                <a:solidFill>
                  <a:schemeClr val="bg2">
                    <a:lumMod val="75000"/>
                  </a:schemeClr>
                </a:solidFill>
              </a:rPr>
              <a:t>Mondal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 Joy 2013</a:t>
            </a:r>
          </a:p>
          <a:p>
            <a:pPr algn="ctr"/>
            <a:r>
              <a:rPr lang="en-US" sz="2000" dirty="0" err="1" smtClean="0">
                <a:solidFill>
                  <a:schemeClr val="bg2">
                    <a:lumMod val="75000"/>
                  </a:schemeClr>
                </a:solidFill>
              </a:rPr>
              <a:t>Ashik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 Khan 2010</a:t>
            </a:r>
          </a:p>
          <a:p>
            <a:pPr algn="ctr"/>
            <a:r>
              <a:rPr lang="en-US" sz="2000" dirty="0" err="1" smtClean="0">
                <a:solidFill>
                  <a:schemeClr val="bg2">
                    <a:lumMod val="75000"/>
                  </a:schemeClr>
                </a:solidFill>
              </a:rPr>
              <a:t>Sayef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 Khan 1099</a:t>
            </a:r>
          </a:p>
          <a:p>
            <a:pPr algn="ctr"/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Faisal </a:t>
            </a:r>
            <a:r>
              <a:rPr lang="en-US" sz="2000" dirty="0" err="1" smtClean="0">
                <a:solidFill>
                  <a:schemeClr val="bg2">
                    <a:lumMod val="75000"/>
                  </a:schemeClr>
                </a:solidFill>
              </a:rPr>
              <a:t>Tareque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 1092</a:t>
            </a:r>
          </a:p>
          <a:p>
            <a:pPr algn="ctr"/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Al Amin </a:t>
            </a:r>
            <a:r>
              <a:rPr lang="en-US" sz="2000" dirty="0" err="1" smtClean="0">
                <a:solidFill>
                  <a:schemeClr val="bg2">
                    <a:lumMod val="75000"/>
                  </a:schemeClr>
                </a:solidFill>
              </a:rPr>
              <a:t>Toshib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 1006</a:t>
            </a:r>
          </a:p>
          <a:p>
            <a:pPr algn="ctr"/>
            <a:r>
              <a:rPr lang="en-US" sz="2000" dirty="0" err="1" smtClean="0">
                <a:solidFill>
                  <a:schemeClr val="bg2">
                    <a:lumMod val="75000"/>
                  </a:schemeClr>
                </a:solidFill>
              </a:rPr>
              <a:t>Shahadat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 Hossain 998</a:t>
            </a:r>
          </a:p>
          <a:p>
            <a:pPr algn="ctr"/>
            <a:r>
              <a:rPr lang="en-US" sz="2000" dirty="0" err="1" smtClean="0">
                <a:solidFill>
                  <a:schemeClr val="bg2">
                    <a:lumMod val="75000"/>
                  </a:schemeClr>
                </a:solidFill>
              </a:rPr>
              <a:t>Pranto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 Khan 789</a:t>
            </a:r>
          </a:p>
          <a:p>
            <a:pPr algn="ctr"/>
            <a:r>
              <a:rPr lang="en-US" sz="2000" dirty="0" err="1" smtClean="0">
                <a:solidFill>
                  <a:schemeClr val="bg2">
                    <a:lumMod val="75000"/>
                  </a:schemeClr>
                </a:solidFill>
              </a:rPr>
              <a:t>Mahmudul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 Khan 650</a:t>
            </a:r>
          </a:p>
          <a:p>
            <a:pPr algn="ctr"/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Abu Ubaida 570</a:t>
            </a:r>
          </a:p>
          <a:p>
            <a:pPr algn="ctr"/>
            <a:endParaRPr lang="en-US" sz="2000" dirty="0" smtClean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5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33</Words>
  <Application>Microsoft Office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Abu Ubaida</dc:creator>
  <cp:lastModifiedBy>Abu Ubaida</cp:lastModifiedBy>
  <cp:revision>15</cp:revision>
  <dcterms:created xsi:type="dcterms:W3CDTF">2018-01-02T15:31:49Z</dcterms:created>
  <dcterms:modified xsi:type="dcterms:W3CDTF">2018-01-02T18:29:43Z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